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5" autoAdjust="0"/>
    <p:restoredTop sz="86413" autoAdjust="0"/>
  </p:normalViewPr>
  <p:slideViewPr>
    <p:cSldViewPr snapToGrid="0">
      <p:cViewPr varScale="1">
        <p:scale>
          <a:sx n="73" d="100"/>
          <a:sy n="73" d="100"/>
        </p:scale>
        <p:origin x="158" y="36"/>
      </p:cViewPr>
      <p:guideLst/>
    </p:cSldViewPr>
  </p:slideViewPr>
  <p:outlineViewPr>
    <p:cViewPr>
      <p:scale>
        <a:sx n="33" d="100"/>
        <a:sy n="33" d="100"/>
      </p:scale>
      <p:origin x="0" y="-39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3EE1-3101-4B24-9F8B-C2DB4B19C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BD15B-238E-4F0F-838C-46ADCFA4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17026-BDFA-493C-BACC-286E56899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10CBC-D75C-4688-A931-7AFCC818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A8A0-05C7-41AA-85CE-C763B020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0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31E1-A545-4295-8B50-5A11718F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3678A-D341-46DA-90C8-4A9162EE2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D332F-16B4-4E07-8B9A-B136A481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4AAEE-0259-4446-978B-3A554737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BFD6B-52DC-46A0-9035-DE08B6D2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04140-BECB-4FCB-B936-0F01D1A1F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37C71-D8F2-4E4A-9D80-6C9F2051F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E3FD6-13BC-4C03-8041-C74D5AAF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A52EC-9E0B-446B-A606-770C3A96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E3E27-5009-4FFD-AA40-2A59E561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6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D183-C0FB-482B-BA3B-F48C1325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3E551-CAF4-4489-BFC2-0DD258C4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D2AF5-9C48-43D4-A7FC-AD851EC2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DFE7C-E151-4877-9393-C5300EA4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1BC1-0E05-478B-A60D-655A9E88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9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A256-F5DE-41E0-AA99-2653834E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D756E-6583-4EE4-BA93-328805444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D48B4-12C1-4845-88A5-213525CF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E2245-7534-4187-9AF4-FE2060B5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353AD-EB96-4881-9A4D-845E41D9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4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1A82-C3B0-4145-8BFF-2E365CD4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F458-891B-4301-B007-37FE273F9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F099D-C15D-4AC2-85C2-D214E21E7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E8644-FD1A-4AE4-A6CD-851B2514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ADBB1-BC09-46FF-A20A-A160D035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86400-F3C5-4940-AEB5-5FDE9390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E2C4-1763-45D1-8DD7-4722A74F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46244-208C-41D6-A6FE-BD30B2F9E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B7810-D501-4F7E-8AE7-DFEBDD1AC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F70B9-616C-46AB-B3CF-70F633A0D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84FBC-7B9F-49E4-AC96-BD09477B0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C6056C-2631-491D-AFD7-20F995EA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D3EF6-BE34-4402-9424-B45C7CB1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6FEE89-E330-4B32-A9F4-E28D93CD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BB1F-9E4B-43A6-BE8F-2A055712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80C331-EA1E-47B0-B269-309CD8FC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86696-573C-4628-9069-9A0A536E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C5892-FC9D-4B8F-8132-F9D4C670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7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817A2-9B62-4AF6-97B5-4571DA5D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B20D6-B7E5-4D88-9609-CDA186A8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865A-2B22-4EEF-86D1-105FF2B7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4E18-693B-4091-A649-3E785941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1707F-8F97-4BBD-A931-84FA6E022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85F71-948F-4623-B612-5B590CAE5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31C85-2E0A-4058-80A6-9C6683E8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DBB0F-3E62-4959-BA46-173C8BA2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F76F6-B078-4E01-AF0A-D99C45B9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0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9546-FF08-4252-AE80-EABBC011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5956E-7256-444B-B8D5-32EA9C0DC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1999-6494-4803-8644-E62EB3B43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ADD21-C1DF-4625-B83B-6656778C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FCC2-BA40-446B-A6C8-EBD86A97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1D6ED-C366-4105-A166-BE33BBCA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3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FEAB3-544C-49BE-96E8-AACC77DA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5CE2B-D4D0-49B1-8D93-2B01B2C02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3AB79-E13B-4E81-9B3E-C6C00DFD2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8E8EE-68F5-4C84-A880-A37144A3F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AAC29-0773-4589-9068-280C49EA4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4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crollrevealjs.org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elac.io/wow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ichalsnik.github.io/aos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elp.com/biz/jermans-cafe-cleveland-2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D4895-DAE1-4623-8F99-F91C7C6BE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4DBC1-3C94-41EB-9BA4-E931001B0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876925" cy="1268412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Night on the Town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761EAA-A8E7-439F-898E-FD6B562DE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7024" y="4342818"/>
            <a:ext cx="4232476" cy="251518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Julia Magyar, Daniel Schauer, Enrique Sandino, David Ferro</a:t>
            </a:r>
          </a:p>
        </p:txBody>
      </p:sp>
    </p:spTree>
    <p:extLst>
      <p:ext uri="{BB962C8B-B14F-4D97-AF65-F5344CB8AC3E}">
        <p14:creationId xmlns:p14="http://schemas.microsoft.com/office/powerpoint/2010/main" val="320299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had to make a zip code API change due to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ZipCodeAPI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only allowing 10 calls an hour.  Then we found Zippopotam.us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Zomato API was not as user-friendly as some of the other APIs.  It’s the only code that we all had to spend time with in the wrestling ring, but we were victorious (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mostly).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707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we tried ScrollReveal.js: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https://scrollrevealjs.org/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looked really cool, but we could not get it to work.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might have been a free version that we were working with, but it was not as simple as the documentation made it seem.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06E115-5ED7-46DE-9E50-366E866892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569" t="13164" r="17073" b="3882"/>
          <a:stretch/>
        </p:blipFill>
        <p:spPr>
          <a:xfrm>
            <a:off x="6172200" y="2206542"/>
            <a:ext cx="5181600" cy="35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0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we tried WOW.js: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https://www.delac.io/wow/index.html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looked really doge, but again, we could not get it to work the way we wanted, but we visited its GitHub repository, and there it referred to AOS…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F84CF0-8B11-43F8-932C-206D1E72FF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250" t="12827" r="25902" b="4557"/>
          <a:stretch/>
        </p:blipFill>
        <p:spPr>
          <a:xfrm>
            <a:off x="6522887" y="1825625"/>
            <a:ext cx="4480225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38E30E-9654-47B3-908F-3FC95E4EC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97" t="23460" r="22152" b="52574"/>
          <a:stretch/>
        </p:blipFill>
        <p:spPr>
          <a:xfrm>
            <a:off x="838199" y="5158012"/>
            <a:ext cx="5257801" cy="120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9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Finally, we found the Animate on Scroll, or AOS library.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https://michalsnik.github.io/aos/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this was our new technology!  Very user friendly, and it makes our events, bars, and restaurants appear like witchcraft!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DAD910-065A-45B5-8D6B-B296D20EB8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11" t="13333" r="2168" b="7174"/>
          <a:stretch/>
        </p:blipFill>
        <p:spPr>
          <a:xfrm>
            <a:off x="6172200" y="2569580"/>
            <a:ext cx="5639662" cy="264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future iterations, we would add a way to save your favorite events, bars, and restaurants so that you can come back to refer when you are out on the town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would include a small weather part so you can tell if it’s going to rain on your night on the town.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want to add in Group 7’s  application for parking, but just on a wider scale that works in every city in the USA, so you can find a spot that is close to everything.</a:t>
            </a:r>
          </a:p>
        </p:txBody>
      </p:sp>
    </p:spTree>
    <p:extLst>
      <p:ext uri="{BB962C8B-B14F-4D97-AF65-F5344CB8AC3E}">
        <p14:creationId xmlns:p14="http://schemas.microsoft.com/office/powerpoint/2010/main" val="85580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would find a stock photo API for the different restaurant cuisines, or just double up on Yelp.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would also include a way to contact the restaurants and bars so that there aren’t pictures of the bathroom sink as their main image.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from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https://www.yelp.com/biz/jermans-cafe-cleveland-2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82A3832-C5FB-4D3C-A480-D82A81D9EB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248" y="1825625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8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“Night on the Town” is a web-based application that is designed to provide the user with events, bars, and restaurants in any city of their choice on any day from now into the future.</a:t>
            </a:r>
          </a:p>
        </p:txBody>
      </p:sp>
    </p:spTree>
    <p:extLst>
      <p:ext uri="{BB962C8B-B14F-4D97-AF65-F5344CB8AC3E}">
        <p14:creationId xmlns:p14="http://schemas.microsoft.com/office/powerpoint/2010/main" val="98592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built this application because sometimes, especially in a new city, but even once in awhile at home, its difficult to think of fun things to do, great places to eat, and better places to let loose and enjoy a favorite beverage.</a:t>
            </a:r>
          </a:p>
        </p:txBody>
      </p:sp>
    </p:spTree>
    <p:extLst>
      <p:ext uri="{BB962C8B-B14F-4D97-AF65-F5344CB8AC3E}">
        <p14:creationId xmlns:p14="http://schemas.microsoft.com/office/powerpoint/2010/main" val="221570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created this awesome application to provide a one-stop-shop to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upcoming events in the desired area (using the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SeatGeek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API),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local bars (using the Yelp Fusion API), and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nearby restaurants (using the Zomato API),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found with the help of HTML-5’s geolocation abilities and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incomparable Zippopotam.us API.</a:t>
            </a:r>
          </a:p>
        </p:txBody>
      </p:sp>
      <p:pic>
        <p:nvPicPr>
          <p:cNvPr id="1026" name="Picture 2" descr="http://www.zippopotam.us/static/lilz.png">
            <a:extLst>
              <a:ext uri="{FF2B5EF4-FFF2-40B4-BE49-F238E27FC236}">
                <a16:creationId xmlns:a16="http://schemas.microsoft.com/office/drawing/2014/main" id="{81FBA9C2-4623-410B-A502-0C99CFA1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8" y="4891088"/>
            <a:ext cx="1928812" cy="19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Julia was responsible for the forms and using the geolocator and Zippopotam.us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Daniel was responsible for the restaurants using Zomato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Enrique was responsible for the bars using Yelp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was responsible for the events using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SeatGeek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731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Julia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HTML-5 geolocation so results can default to user’s current location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Grabbed user inputs from form into variables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Utilized Zippopotam.us to get latitude and longitude from user location input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Added "catches" to prevent users from entering invalid locations or dates</a:t>
            </a:r>
          </a:p>
        </p:txBody>
      </p:sp>
    </p:spTree>
    <p:extLst>
      <p:ext uri="{BB962C8B-B14F-4D97-AF65-F5344CB8AC3E}">
        <p14:creationId xmlns:p14="http://schemas.microsoft.com/office/powerpoint/2010/main" val="133475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Daniel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the Zomato API to find the local restaurants with their location, food types, prices, and ratings for those who want to grab a bite.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Grabs user inputs and converts them into variables so that the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zomato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execute the search function to find the restaurants.</a:t>
            </a:r>
          </a:p>
        </p:txBody>
      </p:sp>
    </p:spTree>
    <p:extLst>
      <p:ext uri="{BB962C8B-B14F-4D97-AF65-F5344CB8AC3E}">
        <p14:creationId xmlns:p14="http://schemas.microsoft.com/office/powerpoint/2010/main" val="4622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Enrique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Yelp Fusion API to locate different bars on the area of players choice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Grabbed user inputs to find the bars, location, rating, pricing, and yelp URL</a:t>
            </a:r>
          </a:p>
        </p:txBody>
      </p:sp>
    </p:spTree>
    <p:extLst>
      <p:ext uri="{BB962C8B-B14F-4D97-AF65-F5344CB8AC3E}">
        <p14:creationId xmlns:p14="http://schemas.microsoft.com/office/powerpoint/2010/main" val="207027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David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was responsible for getting the API key from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SeatGeek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researching the documentation for the API.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used the JSON properties to design the creation and display of the information on the webpage.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was also responsible for finding and making the animations from AOS (Animate on Scroll) for the page work.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also took all the JavaScript that the four of us wrote and put it all into one file so it would interact nicely.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245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818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Night on the Town</vt:lpstr>
      <vt:lpstr>Description</vt:lpstr>
      <vt:lpstr>Motivation</vt:lpstr>
      <vt:lpstr>Results</vt:lpstr>
      <vt:lpstr>Team Efforts</vt:lpstr>
      <vt:lpstr>Individual Responsibilities - Julia</vt:lpstr>
      <vt:lpstr>Individual Responsibilities - Daniel</vt:lpstr>
      <vt:lpstr>Individual Responsibilities - Enrique</vt:lpstr>
      <vt:lpstr>Individual Responsibilities - David</vt:lpstr>
      <vt:lpstr>Challenges</vt:lpstr>
      <vt:lpstr>Challenges - Animations</vt:lpstr>
      <vt:lpstr>Challenges - Animations</vt:lpstr>
      <vt:lpstr>Challenges - Animations</vt:lpstr>
      <vt:lpstr>Improvements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Night on the Town</dc:title>
  <dc:creator>David Ferro</dc:creator>
  <cp:lastModifiedBy>David Ferro</cp:lastModifiedBy>
  <cp:revision>14</cp:revision>
  <dcterms:created xsi:type="dcterms:W3CDTF">2018-12-18T23:43:14Z</dcterms:created>
  <dcterms:modified xsi:type="dcterms:W3CDTF">2018-12-19T01:34:51Z</dcterms:modified>
</cp:coreProperties>
</file>